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6" d="100"/>
          <a:sy n="86" d="100"/>
        </p:scale>
        <p:origin x="10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674B-5F0F-4F68-947B-17742DB0587B}" type="datetimeFigureOut">
              <a:rPr lang="en-US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72B3-6035-42AC-9C26-7B2687925D0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72B3-6035-42AC-9C26-7B2687925D0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72B3-6035-42AC-9C26-7B2687925D0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72B3-6035-42AC-9C26-7B2687925D0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5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72B3-6035-42AC-9C26-7B2687925D0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4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272B3-6035-42AC-9C26-7B2687925D0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45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5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86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8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95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6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1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9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9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16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>
                <a:solidFill>
                  <a:srgbClr val="0070C0"/>
                </a:solidFill>
              </a:rPr>
              <a:t>TUIT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 LIKES ABOUT 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Free lunch</a:t>
            </a:r>
            <a:endParaRPr lang="en-US" sz="3200" dirty="0"/>
          </a:p>
          <a:p>
            <a:r>
              <a:rPr lang="en-US" sz="3200"/>
              <a:t>Food</a:t>
            </a:r>
            <a:endParaRPr lang="en-US" sz="3200" dirty="0"/>
          </a:p>
          <a:p>
            <a:r>
              <a:rPr lang="en-US" sz="3200"/>
              <a:t>More student-teacher interactions </a:t>
            </a:r>
            <a:endParaRPr lang="en-US" sz="3200" dirty="0"/>
          </a:p>
          <a:p>
            <a:r>
              <a:rPr lang="en-US" sz="3200"/>
              <a:t>10 minute break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New classes being offered</a:t>
            </a:r>
            <a:endParaRPr lang="en-US" sz="3200" dirty="0"/>
          </a:p>
          <a:p>
            <a:r>
              <a:rPr lang="en-US" sz="3200"/>
              <a:t>Students finally getting to voice their opinions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0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 changes for 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Dress code</a:t>
            </a:r>
            <a:endParaRPr lang="en-US" sz="3200" dirty="0"/>
          </a:p>
          <a:p>
            <a:r>
              <a:rPr lang="en-US" sz="3200"/>
              <a:t>Food is running out too quickly</a:t>
            </a:r>
            <a:endParaRPr lang="en-US" sz="3200" dirty="0"/>
          </a:p>
          <a:p>
            <a:r>
              <a:rPr lang="en-US" sz="3200"/>
              <a:t>Teachers are going too fast, need to slow down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Traffic in the mornings and the parking situation</a:t>
            </a:r>
            <a:endParaRPr lang="en-US" sz="3200" dirty="0"/>
          </a:p>
          <a:p>
            <a:r>
              <a:rPr lang="en-US" sz="3200"/>
              <a:t>Phone rules have gotten too strict</a:t>
            </a:r>
            <a:endParaRPr lang="en-US" sz="3200" dirty="0"/>
          </a:p>
          <a:p>
            <a:r>
              <a:rPr lang="en-US" sz="3200"/>
              <a:t>Not all teachers are on the same page with the grading system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4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community/city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Wasting money on unneeded road construction</a:t>
            </a:r>
            <a:endParaRPr lang="en-US" sz="3200" dirty="0"/>
          </a:p>
          <a:p>
            <a:r>
              <a:rPr lang="en-US" sz="3200" dirty="0"/>
              <a:t>Need more programs</a:t>
            </a:r>
          </a:p>
          <a:p>
            <a:r>
              <a:rPr lang="en-US" sz="3200" dirty="0"/>
              <a:t>Supports school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In need of a Wal-Mart and more fast food restaurants</a:t>
            </a:r>
            <a:endParaRPr lang="en-US" sz="3200" dirty="0"/>
          </a:p>
          <a:p>
            <a:r>
              <a:rPr lang="en-US" sz="3200"/>
              <a:t>Clean parks </a:t>
            </a:r>
            <a:endParaRPr lang="en-US" sz="3200" dirty="0"/>
          </a:p>
          <a:p>
            <a:r>
              <a:rPr lang="en-US" sz="320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15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issues needed to be addressed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Breast Cancer Awareness</a:t>
            </a:r>
            <a:endParaRPr lang="en-US" sz="3200" dirty="0"/>
          </a:p>
          <a:p>
            <a:r>
              <a:rPr lang="en-US" sz="3200"/>
              <a:t>Suicide and Depression Prevention</a:t>
            </a:r>
            <a:endParaRPr lang="en-US" sz="3200" dirty="0"/>
          </a:p>
          <a:p>
            <a:r>
              <a:rPr lang="en-US" sz="3200"/>
              <a:t>World hunger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3200"/>
              <a:t>Wounded Warrior Program</a:t>
            </a:r>
            <a:endParaRPr lang="en-US" sz="3200" dirty="0"/>
          </a:p>
          <a:p>
            <a:r>
              <a:rPr lang="en-US" sz="3200"/>
              <a:t>Obesity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854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Based on last month’s TUIT, have you noticed any changes in our school?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else can we do to make some positive changes as a student body?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897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Did you like the themes? </a:t>
            </a:r>
          </a:p>
          <a:p>
            <a:r>
              <a:rPr lang="en-US" sz="3200" dirty="0" smtClean="0"/>
              <a:t>Which class had the best float?</a:t>
            </a:r>
          </a:p>
          <a:p>
            <a:r>
              <a:rPr lang="en-US" sz="3200" dirty="0" smtClean="0"/>
              <a:t>What are some possible float ideas for next year?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What could we do to get more people to participate?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26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192</Words>
  <Application>Microsoft Office PowerPoint</Application>
  <PresentationFormat>Custom</PresentationFormat>
  <Paragraphs>42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TUIT</vt:lpstr>
      <vt:lpstr>SIMILAR LIKES ABOUT OUR SCHOOL</vt:lpstr>
      <vt:lpstr>Similar changes for our school</vt:lpstr>
      <vt:lpstr>community/city</vt:lpstr>
      <vt:lpstr>global issues needed to be addressed </vt:lpstr>
      <vt:lpstr>Questions: </vt:lpstr>
      <vt:lpstr>Homecoming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Analiese M</dc:creator>
  <cp:lastModifiedBy>Mitchell, Analiese M</cp:lastModifiedBy>
  <cp:revision>3</cp:revision>
  <dcterms:created xsi:type="dcterms:W3CDTF">2014-09-12T02:18:28Z</dcterms:created>
  <dcterms:modified xsi:type="dcterms:W3CDTF">2015-09-23T16:02:51Z</dcterms:modified>
</cp:coreProperties>
</file>